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Primero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81b: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81b:</a:t>
            </a:r>
            <a:r>
              <a:rPr lang="en-US" sz="2800" dirty="0" smtClean="0"/>
              <a:t> Complete p.7 (#5)-10 (#1.1)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7844</TotalTime>
  <Words>64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Primero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38</cp:revision>
  <cp:lastPrinted>2015-05-20T16:26:09Z</cp:lastPrinted>
  <dcterms:created xsi:type="dcterms:W3CDTF">2014-05-12T21:03:23Z</dcterms:created>
  <dcterms:modified xsi:type="dcterms:W3CDTF">2015-06-01T20:39:05Z</dcterms:modified>
</cp:coreProperties>
</file>